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58" r:id="rId3"/>
    <p:sldId id="257" r:id="rId4"/>
    <p:sldId id="264" r:id="rId5"/>
    <p:sldId id="259" r:id="rId6"/>
    <p:sldId id="266" r:id="rId7"/>
    <p:sldId id="267" r:id="rId8"/>
    <p:sldId id="268" r:id="rId9"/>
    <p:sldId id="269" r:id="rId10"/>
    <p:sldId id="270" r:id="rId11"/>
    <p:sldId id="265" r:id="rId12"/>
    <p:sldId id="271" r:id="rId13"/>
    <p:sldId id="262" r:id="rId14"/>
    <p:sldId id="263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9"/>
    <p:restoredTop sz="94491"/>
  </p:normalViewPr>
  <p:slideViewPr>
    <p:cSldViewPr snapToGrid="0" snapToObjects="1">
      <p:cViewPr>
        <p:scale>
          <a:sx n="143" d="100"/>
          <a:sy n="143" d="100"/>
        </p:scale>
        <p:origin x="-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A10-3286-234B-9A4C-C41656E16FDF}" type="datetimeFigureOut">
              <a:rPr lang="da-DK" smtClean="0"/>
              <a:t>01/12/2016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B186-C29A-304D-A894-B102FDD539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89391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A10-3286-234B-9A4C-C41656E16FDF}" type="datetimeFigureOut">
              <a:rPr lang="da-DK" smtClean="0"/>
              <a:t>01/12/2016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B186-C29A-304D-A894-B102FDD539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001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A10-3286-234B-9A4C-C41656E16FDF}" type="datetimeFigureOut">
              <a:rPr lang="da-DK" smtClean="0"/>
              <a:t>01/12/2016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B186-C29A-304D-A894-B102FDD539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7652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A10-3286-234B-9A4C-C41656E16FDF}" type="datetimeFigureOut">
              <a:rPr lang="da-DK" smtClean="0"/>
              <a:t>01/12/2016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B186-C29A-304D-A894-B102FDD539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00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A10-3286-234B-9A4C-C41656E16FDF}" type="datetimeFigureOut">
              <a:rPr lang="da-DK" smtClean="0"/>
              <a:t>01/12/2016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B186-C29A-304D-A894-B102FDD539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6219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A10-3286-234B-9A4C-C41656E16FDF}" type="datetimeFigureOut">
              <a:rPr lang="da-DK" smtClean="0"/>
              <a:t>01/12/2016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B186-C29A-304D-A894-B102FDD539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70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A10-3286-234B-9A4C-C41656E16FDF}" type="datetimeFigureOut">
              <a:rPr lang="da-DK" smtClean="0"/>
              <a:t>01/12/2016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B186-C29A-304D-A894-B102FDD539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74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A10-3286-234B-9A4C-C41656E16FDF}" type="datetimeFigureOut">
              <a:rPr lang="da-DK" smtClean="0"/>
              <a:t>01/12/2016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B186-C29A-304D-A894-B102FDD539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831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A10-3286-234B-9A4C-C41656E16FDF}" type="datetimeFigureOut">
              <a:rPr lang="da-DK" smtClean="0"/>
              <a:t>01/12/2016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B186-C29A-304D-A894-B102FDD539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155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A10-3286-234B-9A4C-C41656E16FDF}" type="datetimeFigureOut">
              <a:rPr lang="da-DK" smtClean="0"/>
              <a:t>01/12/2016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B186-C29A-304D-A894-B102FDD539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0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A10-3286-234B-9A4C-C41656E16FDF}" type="datetimeFigureOut">
              <a:rPr lang="da-DK" smtClean="0"/>
              <a:t>01/12/2016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B186-C29A-304D-A894-B102FDD539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37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5A10-3286-234B-9A4C-C41656E16FDF}" type="datetimeFigureOut">
              <a:rPr lang="da-DK" smtClean="0"/>
              <a:t>01/12/2016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0B186-C29A-304D-A894-B102FDD539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7089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Statistik og Sundhed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8.X	D. 1</a:t>
            </a:r>
            <a:r>
              <a:rPr lang="da-DK" dirty="0" smtClean="0"/>
              <a:t>. </a:t>
            </a:r>
            <a:r>
              <a:rPr lang="da-DK" dirty="0" smtClean="0"/>
              <a:t>December </a:t>
            </a:r>
            <a:r>
              <a:rPr lang="da-DK" dirty="0" smtClean="0"/>
              <a:t>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77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Kvadratdiagram og Stabeldiagram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17694"/>
            <a:ext cx="4165600" cy="3073400"/>
          </a:xfrm>
          <a:solidFill>
            <a:schemeClr val="tx1">
              <a:lumMod val="95000"/>
            </a:schemeClr>
          </a:solidFill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677" y="2617694"/>
            <a:ext cx="1628535" cy="30734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41819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Boksplot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</a:t>
            </a:r>
            <a:r>
              <a:rPr lang="da-DK" dirty="0" smtClean="0"/>
              <a:t>indste </a:t>
            </a:r>
            <a:r>
              <a:rPr lang="da-DK" dirty="0"/>
              <a:t>observation</a:t>
            </a:r>
          </a:p>
          <a:p>
            <a:r>
              <a:rPr lang="da-DK" dirty="0" smtClean="0"/>
              <a:t>Nedre </a:t>
            </a:r>
            <a:r>
              <a:rPr lang="da-DK" dirty="0"/>
              <a:t>kvartil</a:t>
            </a:r>
          </a:p>
          <a:p>
            <a:r>
              <a:rPr lang="da-DK" dirty="0"/>
              <a:t>M</a:t>
            </a:r>
            <a:r>
              <a:rPr lang="da-DK" dirty="0" smtClean="0"/>
              <a:t>edian</a:t>
            </a:r>
            <a:endParaRPr lang="da-DK" dirty="0"/>
          </a:p>
          <a:p>
            <a:r>
              <a:rPr lang="da-DK" dirty="0"/>
              <a:t>Ø</a:t>
            </a:r>
            <a:r>
              <a:rPr lang="da-DK" dirty="0" smtClean="0"/>
              <a:t>vre </a:t>
            </a:r>
            <a:r>
              <a:rPr lang="da-DK" dirty="0"/>
              <a:t>kvartil</a:t>
            </a:r>
          </a:p>
          <a:p>
            <a:r>
              <a:rPr lang="da-DK" dirty="0"/>
              <a:t>S</a:t>
            </a:r>
            <a:r>
              <a:rPr lang="da-DK" dirty="0" smtClean="0"/>
              <a:t>tørste observation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39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Boksplot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628" y="1825625"/>
            <a:ext cx="5328744" cy="4351338"/>
          </a:xfrm>
        </p:spPr>
      </p:pic>
    </p:spTree>
    <p:extLst>
      <p:ext uri="{BB962C8B-B14F-4D97-AF65-F5344CB8AC3E}">
        <p14:creationId xmlns:p14="http://schemas.microsoft.com/office/powerpoint/2010/main" val="1845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21224" y="2900082"/>
            <a:ext cx="9144000" cy="937092"/>
          </a:xfrm>
        </p:spPr>
        <p:txBody>
          <a:bodyPr>
            <a:normAutofit/>
          </a:bodyPr>
          <a:lstStyle/>
          <a:p>
            <a:r>
              <a:rPr lang="da-DK" dirty="0" smtClean="0"/>
              <a:t>Hvad kan I bruge det </a:t>
            </a:r>
            <a:r>
              <a:rPr lang="da-DK" dirty="0" smtClean="0"/>
              <a:t>til?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942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Kondital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16424"/>
            <a:ext cx="10515600" cy="5163670"/>
          </a:xfrm>
        </p:spPr>
        <p:txBody>
          <a:bodyPr>
            <a:normAutofit fontScale="92500" lnSpcReduction="20000"/>
          </a:bodyPr>
          <a:lstStyle/>
          <a:p>
            <a:r>
              <a:rPr lang="da-DK" dirty="0" err="1" smtClean="0"/>
              <a:t>mL</a:t>
            </a:r>
            <a:r>
              <a:rPr lang="da-DK" dirty="0" smtClean="0"/>
              <a:t> ilt O</a:t>
            </a:r>
            <a:r>
              <a:rPr lang="da-DK" baseline="-25000" dirty="0" smtClean="0"/>
              <a:t>2</a:t>
            </a:r>
            <a:r>
              <a:rPr lang="da-DK" dirty="0"/>
              <a:t> </a:t>
            </a:r>
            <a:r>
              <a:rPr lang="da-DK" dirty="0" smtClean="0"/>
              <a:t>pr. min </a:t>
            </a:r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is-IS" dirty="0" smtClean="0"/>
          </a:p>
          <a:p>
            <a:endParaRPr lang="is-IS" dirty="0"/>
          </a:p>
          <a:p>
            <a:r>
              <a:rPr lang="is-IS" dirty="0" smtClean="0"/>
              <a:t>C</a:t>
            </a:r>
            <a:r>
              <a:rPr lang="is-IS" baseline="-25000" dirty="0" smtClean="0"/>
              <a:t>6</a:t>
            </a:r>
            <a:r>
              <a:rPr lang="is-IS" dirty="0" smtClean="0"/>
              <a:t>H</a:t>
            </a:r>
            <a:r>
              <a:rPr lang="is-IS" baseline="-25000" dirty="0" smtClean="0"/>
              <a:t>12</a:t>
            </a:r>
            <a:r>
              <a:rPr lang="is-IS" dirty="0" smtClean="0"/>
              <a:t>O</a:t>
            </a:r>
            <a:r>
              <a:rPr lang="is-IS" baseline="-25000" dirty="0" smtClean="0"/>
              <a:t>6</a:t>
            </a:r>
            <a:r>
              <a:rPr lang="is-IS" dirty="0"/>
              <a:t> </a:t>
            </a:r>
            <a:r>
              <a:rPr lang="is-IS" dirty="0" smtClean="0"/>
              <a:t>+6O</a:t>
            </a:r>
            <a:r>
              <a:rPr lang="is-IS" baseline="-25000" dirty="0" smtClean="0"/>
              <a:t>2</a:t>
            </a:r>
            <a:r>
              <a:rPr lang="is-IS" dirty="0" smtClean="0"/>
              <a:t>→</a:t>
            </a:r>
            <a:r>
              <a:rPr lang="is-IS" dirty="0"/>
              <a:t> 6</a:t>
            </a:r>
            <a:r>
              <a:rPr lang="is-IS" dirty="0" smtClean="0"/>
              <a:t>CO</a:t>
            </a:r>
            <a:r>
              <a:rPr lang="is-IS" baseline="-25000" dirty="0" smtClean="0"/>
              <a:t>2</a:t>
            </a:r>
            <a:r>
              <a:rPr lang="is-IS" dirty="0"/>
              <a:t> + </a:t>
            </a:r>
            <a:r>
              <a:rPr lang="is-IS" dirty="0" smtClean="0"/>
              <a:t>6H</a:t>
            </a:r>
            <a:r>
              <a:rPr lang="is-IS" baseline="-25000" dirty="0" smtClean="0"/>
              <a:t>2</a:t>
            </a:r>
            <a:r>
              <a:rPr lang="is-IS" dirty="0" smtClean="0"/>
              <a:t>O </a:t>
            </a:r>
            <a:r>
              <a:rPr lang="is-IS" dirty="0"/>
              <a:t>+ energi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55695"/>
            <a:ext cx="7433338" cy="391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6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Observationer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Ugrupperede</a:t>
            </a:r>
            <a:endParaRPr lang="da-DK" dirty="0" smtClean="0"/>
          </a:p>
          <a:p>
            <a:pPr lvl="1"/>
            <a:r>
              <a:rPr lang="da-DK" dirty="0" smtClean="0"/>
              <a:t>Rå data -&gt; Sorteret data -&gt; Standard observationsskema</a:t>
            </a:r>
          </a:p>
          <a:p>
            <a:r>
              <a:rPr lang="da-DK" dirty="0" smtClean="0"/>
              <a:t>Grupperede</a:t>
            </a:r>
          </a:p>
          <a:p>
            <a:pPr lvl="1"/>
            <a:r>
              <a:rPr lang="da-DK" dirty="0" smtClean="0"/>
              <a:t>Rå data -&gt; Sorteret data -&gt; Grupperet data </a:t>
            </a:r>
            <a:r>
              <a:rPr lang="mr-IN" dirty="0" smtClean="0"/>
              <a:t>-</a:t>
            </a:r>
            <a:r>
              <a:rPr lang="da-DK" dirty="0" smtClean="0"/>
              <a:t>&gt; Standard observationsskema</a:t>
            </a:r>
          </a:p>
        </p:txBody>
      </p:sp>
    </p:spTree>
    <p:extLst>
      <p:ext uri="{BB962C8B-B14F-4D97-AF65-F5344CB8AC3E}">
        <p14:creationId xmlns:p14="http://schemas.microsoft.com/office/powerpoint/2010/main" val="203676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Statistik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0" dirty="0" smtClean="0">
                <a:effectLst/>
              </a:rPr>
              <a:t>Data</a:t>
            </a:r>
          </a:p>
          <a:p>
            <a:r>
              <a:rPr lang="da-DK" b="0" dirty="0" smtClean="0">
                <a:effectLst/>
              </a:rPr>
              <a:t>Hyppighed</a:t>
            </a:r>
          </a:p>
          <a:p>
            <a:r>
              <a:rPr lang="da-DK" dirty="0" smtClean="0"/>
              <a:t>Frekvens</a:t>
            </a:r>
          </a:p>
          <a:p>
            <a:r>
              <a:rPr lang="da-DK" dirty="0" smtClean="0"/>
              <a:t>Summeret frekvens</a:t>
            </a:r>
          </a:p>
          <a:p>
            <a:r>
              <a:rPr lang="da-DK" dirty="0" smtClean="0"/>
              <a:t>Kvartilsæt og Median</a:t>
            </a:r>
          </a:p>
          <a:p>
            <a:r>
              <a:rPr lang="da-DK" dirty="0" smtClean="0"/>
              <a:t>Middelværdi: </a:t>
            </a:r>
            <a:r>
              <a:rPr lang="da-DK" dirty="0" err="1" smtClean="0"/>
              <a:t>ugrupperet</a:t>
            </a:r>
            <a:r>
              <a:rPr lang="da-DK" dirty="0" smtClean="0"/>
              <a:t> vs</a:t>
            </a:r>
            <a:r>
              <a:rPr lang="da-DK" smtClean="0"/>
              <a:t>. grupperet</a:t>
            </a:r>
            <a:endParaRPr lang="da-DK" dirty="0" smtClean="0"/>
          </a:p>
          <a:p>
            <a:endParaRPr lang="da-DK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023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Standard observationsskema</a:t>
            </a:r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375942"/>
              </p:ext>
            </p:extLst>
          </p:nvPr>
        </p:nvGraphicFramePr>
        <p:xfrm>
          <a:off x="838200" y="2589562"/>
          <a:ext cx="104222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569"/>
                <a:gridCol w="2605569"/>
                <a:gridCol w="2605569"/>
                <a:gridCol w="2605569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Observation</a:t>
                      </a:r>
                      <a:r>
                        <a:rPr lang="da-DK" baseline="0" dirty="0" smtClean="0"/>
                        <a:t>: </a:t>
                      </a:r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Hyppighed:</a:t>
                      </a:r>
                      <a:r>
                        <a:rPr lang="da-DK" baseline="0" dirty="0" smtClean="0"/>
                        <a:t> h(x)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Frekvens: f(x)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Summeret</a:t>
                      </a:r>
                      <a:r>
                        <a:rPr lang="da-DK" baseline="0" dirty="0" smtClean="0"/>
                        <a:t> frekvens: F(x)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]160;165]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7,14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7,14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]165;170]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6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21,43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28,57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]170;175]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8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28,57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57,14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]175;180]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5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17,86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75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]180;185]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10,71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85,71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]185;190]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14,29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100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felt 4"/>
          <p:cNvSpPr txBox="1"/>
          <p:nvPr/>
        </p:nvSpPr>
        <p:spPr>
          <a:xfrm>
            <a:off x="838200" y="169068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Højden i en 9.klasse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44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Grafisk fremstilling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Diagram</a:t>
            </a:r>
          </a:p>
          <a:p>
            <a:pPr lvl="1"/>
            <a:r>
              <a:rPr lang="da-DK" dirty="0" smtClean="0"/>
              <a:t>Søjlediagram</a:t>
            </a:r>
          </a:p>
          <a:p>
            <a:pPr lvl="1"/>
            <a:r>
              <a:rPr lang="da-DK" dirty="0" smtClean="0"/>
              <a:t>Kurvediagram</a:t>
            </a:r>
          </a:p>
          <a:p>
            <a:pPr lvl="1"/>
            <a:r>
              <a:rPr lang="da-DK" dirty="0" smtClean="0"/>
              <a:t>Sumkurve</a:t>
            </a:r>
          </a:p>
          <a:p>
            <a:pPr lvl="1"/>
            <a:r>
              <a:rPr lang="da-DK" dirty="0" smtClean="0"/>
              <a:t>Stablediagram</a:t>
            </a:r>
          </a:p>
          <a:p>
            <a:pPr lvl="1"/>
            <a:r>
              <a:rPr lang="da-DK" dirty="0" smtClean="0"/>
              <a:t>Cirkeldiagram</a:t>
            </a:r>
          </a:p>
          <a:p>
            <a:pPr lvl="1"/>
            <a:r>
              <a:rPr lang="da-DK" dirty="0" smtClean="0"/>
              <a:t>Kvadratdiagram</a:t>
            </a:r>
          </a:p>
          <a:p>
            <a:pPr lvl="1"/>
            <a:r>
              <a:rPr lang="da-DK" dirty="0" smtClean="0"/>
              <a:t>Boksplot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90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Søjlediagram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59" y="1591620"/>
            <a:ext cx="10291482" cy="4163728"/>
          </a:xfrm>
        </p:spPr>
      </p:pic>
    </p:spTree>
    <p:extLst>
      <p:ext uri="{BB962C8B-B14F-4D97-AF65-F5344CB8AC3E}">
        <p14:creationId xmlns:p14="http://schemas.microsoft.com/office/powerpoint/2010/main" val="22942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Kurvediagram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882" y="1690688"/>
            <a:ext cx="5020236" cy="3346824"/>
          </a:xfrm>
        </p:spPr>
      </p:pic>
    </p:spTree>
    <p:extLst>
      <p:ext uri="{BB962C8B-B14F-4D97-AF65-F5344CB8AC3E}">
        <p14:creationId xmlns:p14="http://schemas.microsoft.com/office/powerpoint/2010/main" val="218134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Sumkurve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690688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1291278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Cirkeldiagram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90" y="1960376"/>
            <a:ext cx="5246910" cy="2987936"/>
          </a:xfr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60376"/>
            <a:ext cx="4979894" cy="298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330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ontor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143</Words>
  <Application>Microsoft Macintosh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Mangal</vt:lpstr>
      <vt:lpstr>Arial</vt:lpstr>
      <vt:lpstr>Office Theme</vt:lpstr>
      <vt:lpstr>Statistik og Sundhed</vt:lpstr>
      <vt:lpstr>Observationer</vt:lpstr>
      <vt:lpstr>Statistik</vt:lpstr>
      <vt:lpstr>Standard observationsskema</vt:lpstr>
      <vt:lpstr>Grafisk fremstilling</vt:lpstr>
      <vt:lpstr>Søjlediagram</vt:lpstr>
      <vt:lpstr>Kurvediagram</vt:lpstr>
      <vt:lpstr>Sumkurve</vt:lpstr>
      <vt:lpstr>Cirkeldiagram</vt:lpstr>
      <vt:lpstr>Kvadratdiagram og Stabeldiagram</vt:lpstr>
      <vt:lpstr>Boksplot</vt:lpstr>
      <vt:lpstr>Boksplot</vt:lpstr>
      <vt:lpstr>Hvad kan I bruge det til?</vt:lpstr>
      <vt:lpstr>Kondital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Sundhed og statestik</dc:title>
  <dc:creator>Lasse Tristan Falster</dc:creator>
  <cp:lastModifiedBy>Lasse Tristan Falster</cp:lastModifiedBy>
  <cp:revision>14</cp:revision>
  <dcterms:created xsi:type="dcterms:W3CDTF">2016-10-05T14:01:20Z</dcterms:created>
  <dcterms:modified xsi:type="dcterms:W3CDTF">2016-12-01T06:33:42Z</dcterms:modified>
</cp:coreProperties>
</file>